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6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C9F2-FC37-45B5-80E5-42EC69781DF9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7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B47EF-9473-4C3C-AC09-3F6FB7FBCA3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FC795-3BA6-45F0-9A3D-AA0E530C5B14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5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5F887-CF00-4CFF-BCB7-2E36292B799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B752-6B1F-4066-9ED8-928F05D41D7E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5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8E4EB-3F87-4190-87CA-649A6D263A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7937-2121-433C-B6E7-82D26FD69D4C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5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7AF21-B957-45D5-9F4D-13AC299913B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78A31-DDEB-4357-9AAE-B0158617CD9A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11473-7B59-41F5-8403-57A3B5DF589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26CB-A4E8-4953-A341-3AE5B98DC838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6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162CE-D3AC-4F13-A0A1-CB966CEC81E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EB06-DE26-47CA-8818-7C5483B0CB5E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73968-67A6-43DB-9BD0-40B53092E3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8A548-9C42-4636-B547-9DE243DE73D8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4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301C2-59BC-40CE-ADD7-188A64FE3CF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9BD2-EEB5-445D-ABCA-263F8B4E9C4D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3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D47E1-AA11-446A-88C5-046CE861EF5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782F-65CF-4C60-8870-382050302478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6C185-C5BF-4906-B573-3BFF963710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10D28-3DA6-476D-AF04-EC62BA54D1F5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171B-EF7C-45F4-9602-014E32B947D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elplatzhalt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29" name="Textplatzhalt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9BC2CC-6D1D-43B5-8D93-9DCF5DF1D0B5}" type="datetimeFigureOut">
              <a:rPr lang="de-DE"/>
              <a:pPr>
                <a:defRPr/>
              </a:pPr>
              <a:t>09.11.2011</a:t>
            </a:fld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1EE47C-81D8-4A6D-9FF4-57442F0CD3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22" r:id="rId5"/>
    <p:sldLayoutId id="2147483717" r:id="rId6"/>
    <p:sldLayoutId id="2147483716" r:id="rId7"/>
    <p:sldLayoutId id="2147483723" r:id="rId8"/>
    <p:sldLayoutId id="2147483724" r:id="rId9"/>
    <p:sldLayoutId id="2147483715" r:id="rId10"/>
    <p:sldLayoutId id="21474837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a/a9/Saturn_Earth_Comparison2.png/350px-Saturn_Earth_Comparison2.png" TargetMode="External"/><Relationship Id="rId2" Type="http://schemas.openxmlformats.org/officeDocument/2006/relationships/hyperlink" Target="http://de.wikipedia.org/wiki/Saturn_(Planet)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Saturn_Ear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611188" y="4652963"/>
            <a:ext cx="33845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6600"/>
              <a:t>Saturn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Daten</a:t>
            </a:r>
          </a:p>
        </p:txBody>
      </p:sp>
      <p:sp>
        <p:nvSpPr>
          <p:cNvPr id="14338" name="Inhaltsplatzhalter 3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679950"/>
          </a:xfrm>
        </p:spPr>
        <p:txBody>
          <a:bodyPr/>
          <a:lstStyle/>
          <a:p>
            <a:pPr eaLnBrk="1" hangingPunct="1"/>
            <a:r>
              <a:rPr lang="de-DE" smtClean="0"/>
              <a:t>Größe: 60.335 km Äquatorradius</a:t>
            </a:r>
          </a:p>
          <a:p>
            <a:pPr eaLnBrk="1" hangingPunct="1"/>
            <a:r>
              <a:rPr lang="de-DE" smtClean="0"/>
              <a:t>Masse: 5,69 * 10</a:t>
            </a:r>
            <a:r>
              <a:rPr lang="de-DE" baseline="30000" smtClean="0"/>
              <a:t>26 </a:t>
            </a:r>
            <a:r>
              <a:rPr lang="de-DE" smtClean="0"/>
              <a:t>kg</a:t>
            </a:r>
          </a:p>
          <a:p>
            <a:pPr eaLnBrk="1" hangingPunct="1"/>
            <a:r>
              <a:rPr lang="de-DE" smtClean="0"/>
              <a:t>Entfernung Sonne: 1,43 * 10</a:t>
            </a:r>
            <a:r>
              <a:rPr lang="de-DE" baseline="30000" smtClean="0"/>
              <a:t>9</a:t>
            </a:r>
            <a:r>
              <a:rPr lang="de-DE" smtClean="0"/>
              <a:t> km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smtClean="0"/>
              <a:t>					9,53 AE</a:t>
            </a:r>
          </a:p>
          <a:p>
            <a:pPr eaLnBrk="1" hangingPunct="1"/>
            <a:r>
              <a:rPr lang="de-DE" smtClean="0"/>
              <a:t>Umlaufdauer: 29,46 a</a:t>
            </a:r>
          </a:p>
          <a:p>
            <a:pPr eaLnBrk="1" hangingPunct="1"/>
            <a:r>
              <a:rPr lang="de-DE" smtClean="0"/>
              <a:t>Tageslänge: 10h 45min 45s ± 36s</a:t>
            </a:r>
          </a:p>
          <a:p>
            <a:pPr eaLnBrk="1" hangingPunct="1"/>
            <a:r>
              <a:rPr lang="de-DE" smtClean="0"/>
              <a:t>Temperatur: -139°C</a:t>
            </a:r>
          </a:p>
          <a:p>
            <a:pPr eaLnBrk="1" hangingPunct="1"/>
            <a:r>
              <a:rPr lang="de-DE" smtClean="0"/>
              <a:t>Dichte: 0,69 g/cm</a:t>
            </a:r>
            <a:r>
              <a:rPr lang="de-DE" baseline="30000" smtClean="0"/>
              <a:t>3</a:t>
            </a:r>
            <a:endParaRPr lang="de-DE" smtClean="0"/>
          </a:p>
          <a:p>
            <a:pPr eaLnBrk="1" hangingPunct="1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Aufbau und Zusammensetzung</a:t>
            </a:r>
            <a:endParaRPr lang="de-DE" dirty="0"/>
          </a:p>
        </p:txBody>
      </p:sp>
      <p:sp>
        <p:nvSpPr>
          <p:cNvPr id="15362" name="Inhaltsplatzhalter 5"/>
          <p:cNvSpPr>
            <a:spLocks noGrp="1"/>
          </p:cNvSpPr>
          <p:nvPr>
            <p:ph idx="1"/>
          </p:nvPr>
        </p:nvSpPr>
        <p:spPr>
          <a:xfrm>
            <a:off x="428625" y="2143125"/>
            <a:ext cx="8229600" cy="2365375"/>
          </a:xfrm>
        </p:spPr>
        <p:txBody>
          <a:bodyPr/>
          <a:lstStyle/>
          <a:p>
            <a:pPr eaLnBrk="1" hangingPunct="1"/>
            <a:r>
              <a:rPr lang="de-DE" smtClean="0"/>
              <a:t>v.a. H</a:t>
            </a:r>
            <a:r>
              <a:rPr lang="de-DE" baseline="-25000" smtClean="0"/>
              <a:t>2</a:t>
            </a:r>
            <a:r>
              <a:rPr lang="de-DE" smtClean="0"/>
              <a:t> </a:t>
            </a:r>
          </a:p>
          <a:p>
            <a:pPr eaLnBrk="1" hangingPunct="1"/>
            <a:r>
              <a:rPr lang="de-DE" smtClean="0"/>
              <a:t>Kern: metallischer H</a:t>
            </a:r>
            <a:r>
              <a:rPr lang="de-DE" baseline="-25000" smtClean="0"/>
              <a:t>2</a:t>
            </a:r>
            <a:r>
              <a:rPr lang="de-DE" smtClean="0"/>
              <a:t> (e-Wolken)</a:t>
            </a:r>
          </a:p>
          <a:p>
            <a:pPr eaLnBrk="1" hangingPunct="1"/>
            <a:r>
              <a:rPr lang="de-DE" smtClean="0"/>
              <a:t>Eis – Silikat – Kern: 16 * m</a:t>
            </a:r>
            <a:r>
              <a:rPr lang="de-DE" baseline="-25000" smtClean="0"/>
              <a:t>E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baseline="-25000" smtClean="0"/>
              <a:t> </a:t>
            </a:r>
            <a:r>
              <a:rPr lang="de-DE" smtClean="0"/>
              <a:t>        -</a:t>
            </a:r>
            <a:r>
              <a:rPr lang="de-DE" sz="2800" smtClean="0"/>
              <a:t>12.000</a:t>
            </a:r>
            <a:r>
              <a:rPr lang="de-DE" smtClean="0"/>
              <a:t>°C  </a:t>
            </a:r>
          </a:p>
          <a:p>
            <a:pPr eaLnBrk="1" hangingPunct="1"/>
            <a:endParaRPr lang="de-DE" smtClean="0"/>
          </a:p>
        </p:txBody>
      </p:sp>
      <p:pic>
        <p:nvPicPr>
          <p:cNvPr id="15363" name="Picture 4" descr="Saturn Aufb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9088" y="4149725"/>
            <a:ext cx="37449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Aufbau und Zusammensetzung</a:t>
            </a:r>
            <a:endParaRPr lang="de-DE" dirty="0"/>
          </a:p>
        </p:txBody>
      </p:sp>
      <p:sp>
        <p:nvSpPr>
          <p:cNvPr id="16386" name="Inhaltsplatzhalter 2"/>
          <p:cNvSpPr>
            <a:spLocks noGrp="1"/>
          </p:cNvSpPr>
          <p:nvPr>
            <p:ph idx="1"/>
          </p:nvPr>
        </p:nvSpPr>
        <p:spPr>
          <a:xfrm>
            <a:off x="500063" y="2000250"/>
            <a:ext cx="7467600" cy="4525963"/>
          </a:xfrm>
        </p:spPr>
        <p:txBody>
          <a:bodyPr/>
          <a:lstStyle/>
          <a:p>
            <a:pPr eaLnBrk="1" hangingPunct="1"/>
            <a:r>
              <a:rPr lang="de-DE" smtClean="0"/>
              <a:t>Atmosphäre: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smtClean="0"/>
              <a:t>		- 93% H</a:t>
            </a:r>
            <a:r>
              <a:rPr lang="de-DE" baseline="-25000" smtClean="0"/>
              <a:t>2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baseline="-25000" smtClean="0"/>
              <a:t> </a:t>
            </a:r>
            <a:r>
              <a:rPr lang="de-DE" smtClean="0"/>
              <a:t>        - 7% He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smtClean="0"/>
              <a:t>		- Teile v. NH</a:t>
            </a:r>
            <a:r>
              <a:rPr lang="de-DE" baseline="-25000" smtClean="0"/>
              <a:t>3</a:t>
            </a:r>
            <a:r>
              <a:rPr lang="de-DE" smtClean="0"/>
              <a:t>, CH</a:t>
            </a:r>
            <a:r>
              <a:rPr lang="de-DE" baseline="-25000" smtClean="0"/>
              <a:t>4</a:t>
            </a:r>
            <a:endParaRPr lang="de-DE" smtClean="0"/>
          </a:p>
          <a:p>
            <a:pPr eaLnBrk="1" hangingPunct="1">
              <a:buFont typeface="Wingdings 2" pitchFamily="18" charset="2"/>
              <a:buNone/>
            </a:pPr>
            <a:endParaRPr lang="de-DE" smtClean="0"/>
          </a:p>
          <a:p>
            <a:pPr eaLnBrk="1" hangingPunct="1">
              <a:buFont typeface="Wingdings 2" pitchFamily="18" charset="2"/>
              <a:buNone/>
            </a:pP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Ringsystem</a:t>
            </a:r>
          </a:p>
        </p:txBody>
      </p:sp>
      <p:sp>
        <p:nvSpPr>
          <p:cNvPr id="17410" name="Inhaltsplatzhalter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740275"/>
          </a:xfrm>
        </p:spPr>
        <p:txBody>
          <a:bodyPr/>
          <a:lstStyle/>
          <a:p>
            <a:pPr lvl="1" eaLnBrk="1" hangingPunct="1"/>
            <a:r>
              <a:rPr lang="de-DE" smtClean="0"/>
              <a:t>auffällig</a:t>
            </a:r>
          </a:p>
          <a:p>
            <a:pPr lvl="1" eaLnBrk="1" hangingPunct="1"/>
            <a:r>
              <a:rPr lang="de-DE" smtClean="0"/>
              <a:t>Entdeckung: 1600 (Galilei)</a:t>
            </a:r>
          </a:p>
          <a:p>
            <a:pPr lvl="1" eaLnBrk="1" hangingPunct="1"/>
            <a:r>
              <a:rPr lang="de-DE" smtClean="0"/>
              <a:t>Sichtbarer Schatten</a:t>
            </a:r>
          </a:p>
          <a:p>
            <a:pPr lvl="1" eaLnBrk="1" hangingPunct="1"/>
            <a:r>
              <a:rPr lang="de-DE" smtClean="0"/>
              <a:t>mehr als 100.000 einzelne Ringe</a:t>
            </a:r>
          </a:p>
          <a:p>
            <a:pPr lvl="1" eaLnBrk="1" hangingPunct="1"/>
            <a:r>
              <a:rPr lang="de-DE" smtClean="0"/>
              <a:t>Versch. Farben und Zusammensetzungen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de-DE" smtClean="0"/>
              <a:t>Fakten:</a:t>
            </a:r>
          </a:p>
          <a:p>
            <a:pPr lvl="1" eaLnBrk="1" hangingPunct="1"/>
            <a:r>
              <a:rPr lang="de-DE" smtClean="0"/>
              <a:t>Innerster: 7.000 km von Oberfläche</a:t>
            </a:r>
          </a:p>
          <a:p>
            <a:pPr lvl="1" eaLnBrk="1" hangingPunct="1"/>
            <a:r>
              <a:rPr lang="de-DE" smtClean="0"/>
              <a:t>Kleinster: Ø 134.000 km</a:t>
            </a:r>
          </a:p>
          <a:p>
            <a:pPr lvl="1" eaLnBrk="1" hangingPunct="1"/>
            <a:r>
              <a:rPr lang="de-DE" smtClean="0"/>
              <a:t>Größter: Ø 960.000 km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Monde</a:t>
            </a:r>
          </a:p>
        </p:txBody>
      </p:sp>
      <p:sp>
        <p:nvSpPr>
          <p:cNvPr id="18434" name="Inhaltsplatzhalter 2"/>
          <p:cNvSpPr>
            <a:spLocks noGrp="1"/>
          </p:cNvSpPr>
          <p:nvPr>
            <p:ph idx="1"/>
          </p:nvPr>
        </p:nvSpPr>
        <p:spPr>
          <a:xfrm>
            <a:off x="428625" y="1928813"/>
            <a:ext cx="8229600" cy="4525962"/>
          </a:xfrm>
        </p:spPr>
        <p:txBody>
          <a:bodyPr/>
          <a:lstStyle/>
          <a:p>
            <a:pPr eaLnBrk="1" hangingPunct="1"/>
            <a:r>
              <a:rPr lang="de-DE" smtClean="0"/>
              <a:t>62 bekannte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smtClean="0"/>
              <a:t>		größte: Titan (</a:t>
            </a:r>
            <a:r>
              <a:rPr lang="de-DE" smtClean="0">
                <a:cs typeface="Arial" charset="0"/>
              </a:rPr>
              <a:t>ø 5150 km)</a:t>
            </a:r>
            <a:r>
              <a:rPr lang="de-DE" smtClean="0"/>
              <a:t>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smtClean="0"/>
              <a:t>    	Tethys, Dione, Enceladus, Hyperion u. 	Phoebe</a:t>
            </a:r>
          </a:p>
          <a:p>
            <a:pPr eaLnBrk="1" hangingPunct="1">
              <a:buFont typeface="Wingdings 2" pitchFamily="18" charset="2"/>
              <a:buNone/>
            </a:pPr>
            <a:r>
              <a:rPr lang="de-DE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7467600" cy="1143000"/>
          </a:xfrm>
        </p:spPr>
        <p:txBody>
          <a:bodyPr/>
          <a:lstStyle/>
          <a:p>
            <a:r>
              <a:rPr lang="de-DE" smtClean="0"/>
              <a:t>Quellen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323850" y="2060575"/>
            <a:ext cx="8820150" cy="4525963"/>
          </a:xfrm>
        </p:spPr>
        <p:txBody>
          <a:bodyPr/>
          <a:lstStyle/>
          <a:p>
            <a:r>
              <a:rPr lang="de-DE" smtClean="0">
                <a:hlinkClick r:id="rId2"/>
              </a:rPr>
              <a:t>http://de.wikipedia.org/wiki/Saturn_(Planet)</a:t>
            </a:r>
            <a:endParaRPr lang="de-DE" smtClean="0"/>
          </a:p>
          <a:p>
            <a:r>
              <a:rPr lang="de-DE" smtClean="0">
                <a:hlinkClick r:id="rId3"/>
              </a:rPr>
              <a:t>http://upload.wikimedia.org/wikipedia/commons/thumb/a/a9/Saturn_Earth_Comparison2.png/350px-Saturn_Earth_Comparison2.png</a:t>
            </a:r>
            <a:endParaRPr lang="de-DE" smtClean="0"/>
          </a:p>
          <a:p>
            <a:endParaRPr lang="de-DE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107</Words>
  <Application>Microsoft Office PowerPoint</Application>
  <PresentationFormat>Bildschirmpräsentation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Entwurfsvorlage</vt:lpstr>
      </vt:variant>
      <vt:variant>
        <vt:i4>6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Franklin Gothic Book</vt:lpstr>
      <vt:lpstr>Wingdings 2</vt:lpstr>
      <vt:lpstr>Calibri</vt:lpstr>
      <vt:lpstr>Haemera</vt:lpstr>
      <vt:lpstr>Haemera</vt:lpstr>
      <vt:lpstr>Haemera</vt:lpstr>
      <vt:lpstr>Haemera</vt:lpstr>
      <vt:lpstr>Haemera</vt:lpstr>
      <vt:lpstr>Haemera</vt:lpstr>
      <vt:lpstr>Folie 1</vt:lpstr>
      <vt:lpstr>Daten</vt:lpstr>
      <vt:lpstr>Aufbau und Zusammensetzung</vt:lpstr>
      <vt:lpstr>Aufbau und Zusammensetzung</vt:lpstr>
      <vt:lpstr>Ringsystem</vt:lpstr>
      <vt:lpstr>Monde</vt:lpstr>
      <vt:lpstr>Quellen</vt:lpstr>
    </vt:vector>
  </TitlesOfParts>
  <Company>TU Wien - Studentenversion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Saturn</dc:title>
  <dc:creator>Patrjk Suft</dc:creator>
  <cp:lastModifiedBy>muster</cp:lastModifiedBy>
  <cp:revision>15</cp:revision>
  <dcterms:created xsi:type="dcterms:W3CDTF">2011-11-08T17:44:23Z</dcterms:created>
  <dcterms:modified xsi:type="dcterms:W3CDTF">2011-11-09T13:51:07Z</dcterms:modified>
</cp:coreProperties>
</file>